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4" r:id="rId2"/>
    <p:sldId id="259" r:id="rId3"/>
    <p:sldId id="262" r:id="rId4"/>
    <p:sldId id="267" r:id="rId5"/>
    <p:sldId id="265" r:id="rId6"/>
    <p:sldId id="266" r:id="rId7"/>
    <p:sldId id="260" r:id="rId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001"/>
    <a:srgbClr val="3A92B2"/>
    <a:srgbClr val="7B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>
        <p:scale>
          <a:sx n="75" d="100"/>
          <a:sy n="75" d="100"/>
        </p:scale>
        <p:origin x="1236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7AC1E-1DF3-4F30-B2C0-80CF66A22077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73F00-4332-4B3D-AF1F-ADCDEDFD86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88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Dobrý den,</a:t>
            </a:r>
            <a:r>
              <a:rPr lang="cs-CZ" baseline="0" dirty="0" smtClean="0"/>
              <a:t> jmenuji se Tomáš Moravec a rád bych vám představil svou bakalářskou práci, zabývající se zabezpečením vozidla proti krádeži. Cílem této práce není, jak zloději zabránit v krádeži, ale včasné varování majitele, při probíhajícím odcizování vozidla, včetně vysledování pachatele i s kradeným automobilem.</a:t>
            </a:r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73F00-4332-4B3D-AF1F-ADCDEDFD866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009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22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046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876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8954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328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540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658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700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434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122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380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0E18F-AC11-4C68-8751-A9DA2175EF84}" type="datetimeFigureOut">
              <a:rPr lang="cs-CZ" smtClean="0"/>
              <a:t>14.04.2016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86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68"/>
            <a:ext cx="12191999" cy="6735655"/>
          </a:xfrm>
          <a:prstGeom prst="rect">
            <a:avLst/>
          </a:prstGeom>
        </p:spPr>
      </p:pic>
      <p:sp>
        <p:nvSpPr>
          <p:cNvPr id="8" name="Nadpis 1"/>
          <p:cNvSpPr txBox="1">
            <a:spLocks/>
          </p:cNvSpPr>
          <p:nvPr/>
        </p:nvSpPr>
        <p:spPr>
          <a:xfrm>
            <a:off x="-7366" y="274320"/>
            <a:ext cx="12199366" cy="1810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dirty="0" smtClean="0"/>
              <a:t>Koncept nízkonákladového sledovacího</a:t>
            </a:r>
            <a:br>
              <a:rPr lang="cs-CZ" dirty="0" smtClean="0"/>
            </a:br>
            <a:r>
              <a:rPr lang="cs-CZ" dirty="0" smtClean="0"/>
              <a:t>zařízení pro osobní automobily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301084"/>
            <a:ext cx="10058400" cy="5556916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17" y="1511396"/>
            <a:ext cx="10058399" cy="5556916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296" y="5021020"/>
            <a:ext cx="1068540" cy="89281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96" y="4833778"/>
            <a:ext cx="1068540" cy="892819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696" y="4646536"/>
            <a:ext cx="1068540" cy="892819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96" y="4463340"/>
            <a:ext cx="1068540" cy="892819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96" y="4289854"/>
            <a:ext cx="1068540" cy="892819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141" y="4079542"/>
            <a:ext cx="1068540" cy="8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48359 -0.1643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0" y="-821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60" y="0"/>
            <a:ext cx="14541833" cy="6858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914">
            <a:off x="7673665" y="709718"/>
            <a:ext cx="4142694" cy="2761796"/>
          </a:xfrm>
          <a:prstGeom prst="rect">
            <a:avLst/>
          </a:prstGeom>
        </p:spPr>
      </p:pic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5814">
            <a:off x="8411881" y="3538232"/>
            <a:ext cx="2864658" cy="2864658"/>
          </a:xfr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14" y="843838"/>
            <a:ext cx="2451330" cy="5011877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00056" y="1994557"/>
            <a:ext cx="3544926" cy="2400722"/>
          </a:xfrm>
          <a:prstGeom prst="rect">
            <a:avLst/>
          </a:prstGeom>
        </p:spPr>
      </p:pic>
      <p:cxnSp>
        <p:nvCxnSpPr>
          <p:cNvPr id="10" name="Přímá spojnice se šipkou 9"/>
          <p:cNvCxnSpPr/>
          <p:nvPr/>
        </p:nvCxnSpPr>
        <p:spPr>
          <a:xfrm>
            <a:off x="9577710" y="3047769"/>
            <a:ext cx="11706" cy="69386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Přímá spojnice se šipkou 17"/>
          <p:cNvCxnSpPr/>
          <p:nvPr/>
        </p:nvCxnSpPr>
        <p:spPr>
          <a:xfrm flipH="1" flipV="1">
            <a:off x="9901360" y="3047769"/>
            <a:ext cx="11753" cy="68939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Obdélník 1"/>
          <p:cNvSpPr/>
          <p:nvPr/>
        </p:nvSpPr>
        <p:spPr>
          <a:xfrm>
            <a:off x="1275119" y="2322786"/>
            <a:ext cx="1725894" cy="72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bdélník 2"/>
          <p:cNvSpPr/>
          <p:nvPr/>
        </p:nvSpPr>
        <p:spPr>
          <a:xfrm>
            <a:off x="2691914" y="2038064"/>
            <a:ext cx="588579" cy="347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56" y="2146957"/>
            <a:ext cx="3544926" cy="2400722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1275119" y="2670908"/>
            <a:ext cx="1573184" cy="621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39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cs-CZ" dirty="0" smtClean="0"/>
              <a:t>Blokové zapojení</a:t>
            </a:r>
            <a:endParaRPr lang="cs-CZ" dirty="0"/>
          </a:p>
        </p:txBody>
      </p:sp>
      <p:sp>
        <p:nvSpPr>
          <p:cNvPr id="9" name="TextovéPole 8"/>
          <p:cNvSpPr txBox="1"/>
          <p:nvPr/>
        </p:nvSpPr>
        <p:spPr>
          <a:xfrm>
            <a:off x="411734" y="2282776"/>
            <a:ext cx="1701107" cy="23083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cs-CZ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cs-CZ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cs-CZ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Autobaterie</a:t>
            </a:r>
          </a:p>
          <a:p>
            <a:pPr algn="ctr"/>
            <a:r>
              <a:rPr lang="cs-CZ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Baterie</a:t>
            </a:r>
            <a:endParaRPr lang="cs-CZ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cs-CZ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cs-CZ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cs-CZ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5032129" y="2279239"/>
            <a:ext cx="2127743" cy="23083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Řídící</a:t>
            </a:r>
          </a:p>
          <a:p>
            <a:pPr algn="ctr"/>
            <a:r>
              <a:rPr lang="cs-CZ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Jednotka</a:t>
            </a:r>
          </a:p>
          <a:p>
            <a:pPr algn="ctr"/>
            <a:endParaRPr lang="cs-CZ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5032129" y="4942790"/>
            <a:ext cx="2127743" cy="120032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Senzor</a:t>
            </a:r>
          </a:p>
          <a:p>
            <a:pPr algn="ctr"/>
            <a:r>
              <a:rPr lang="cs-CZ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Pohybu</a:t>
            </a:r>
          </a:p>
          <a:p>
            <a:pPr algn="ctr"/>
            <a:endParaRPr lang="cs-CZ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7508551" y="2279239"/>
            <a:ext cx="2219649" cy="23083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Komunikační</a:t>
            </a:r>
          </a:p>
          <a:p>
            <a:pPr algn="ctr"/>
            <a:r>
              <a:rPr lang="cs-CZ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Rozhraní</a:t>
            </a:r>
          </a:p>
          <a:p>
            <a:pPr algn="ctr"/>
            <a:endParaRPr lang="cs-CZ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2430910" y="3244333"/>
            <a:ext cx="2252540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cs-CZ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Vratná pojistka</a:t>
            </a:r>
            <a:endParaRPr lang="cs-CZ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ovéPole 14"/>
          <p:cNvSpPr txBox="1"/>
          <p:nvPr/>
        </p:nvSpPr>
        <p:spPr>
          <a:xfrm>
            <a:off x="9972351" y="2279239"/>
            <a:ext cx="1381449" cy="6463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GPS</a:t>
            </a:r>
          </a:p>
          <a:p>
            <a:pPr algn="ctr"/>
            <a:r>
              <a:rPr lang="cs-CZ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(Poloha)</a:t>
            </a:r>
            <a:endParaRPr lang="cs-CZ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9972349" y="3941232"/>
            <a:ext cx="1381449" cy="6463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GPRS</a:t>
            </a:r>
          </a:p>
          <a:p>
            <a:pPr algn="ctr"/>
            <a:r>
              <a:rPr lang="cs-CZ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</p:txBody>
      </p:sp>
      <p:sp>
        <p:nvSpPr>
          <p:cNvPr id="17" name="TextovéPole 16"/>
          <p:cNvSpPr txBox="1"/>
          <p:nvPr/>
        </p:nvSpPr>
        <p:spPr>
          <a:xfrm>
            <a:off x="9972349" y="3105834"/>
            <a:ext cx="1381449" cy="6463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GSM (SMS)</a:t>
            </a:r>
          </a:p>
        </p:txBody>
      </p:sp>
    </p:spTree>
    <p:extLst>
      <p:ext uri="{BB962C8B-B14F-4D97-AF65-F5344CB8AC3E}">
        <p14:creationId xmlns:p14="http://schemas.microsoft.com/office/powerpoint/2010/main" val="3773676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7" y="16622"/>
            <a:ext cx="5879592" cy="6841378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73" y="16622"/>
            <a:ext cx="4749971" cy="6858000"/>
          </a:xfrm>
          <a:prstGeom prst="rect">
            <a:avLst/>
          </a:prstGeom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cs-CZ" dirty="0" smtClean="0"/>
              <a:t>Programovací jazyk </a:t>
            </a:r>
            <a:r>
              <a:rPr lang="cs-CZ" dirty="0" err="1" smtClean="0"/>
              <a:t>Wiring</a:t>
            </a:r>
            <a:endParaRPr lang="cs-CZ" dirty="0"/>
          </a:p>
        </p:txBody>
      </p:sp>
      <p:sp>
        <p:nvSpPr>
          <p:cNvPr id="9" name="TextovéPole 8"/>
          <p:cNvSpPr txBox="1"/>
          <p:nvPr/>
        </p:nvSpPr>
        <p:spPr>
          <a:xfrm>
            <a:off x="2698387" y="3247489"/>
            <a:ext cx="3631122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cs-CZ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1161557" y="2372713"/>
            <a:ext cx="1976823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(1000);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7808382" y="5205889"/>
            <a:ext cx="3217547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8327405" y="2372713"/>
            <a:ext cx="2941831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1161557" y="5542955"/>
            <a:ext cx="225254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cs-CZ" b="1" dirty="0" err="1" smtClean="0">
                <a:solidFill>
                  <a:srgbClr val="3A92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cs-CZ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370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7" y="16622"/>
            <a:ext cx="5879592" cy="6841378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73" y="16622"/>
            <a:ext cx="4749971" cy="6858000"/>
          </a:xfrm>
          <a:prstGeom prst="rect">
            <a:avLst/>
          </a:prstGeom>
        </p:spPr>
      </p:pic>
      <p:sp>
        <p:nvSpPr>
          <p:cNvPr id="15" name="TextovéPole 14"/>
          <p:cNvSpPr txBox="1"/>
          <p:nvPr/>
        </p:nvSpPr>
        <p:spPr>
          <a:xfrm>
            <a:off x="4664006" y="1907721"/>
            <a:ext cx="2941831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cs-CZ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rgbClr val="EF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HLAVNÍ PROGRAM</a:t>
            </a:r>
          </a:p>
          <a:p>
            <a:endParaRPr lang="cs-CZ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ovéPole 16"/>
          <p:cNvSpPr txBox="1"/>
          <p:nvPr/>
        </p:nvSpPr>
        <p:spPr>
          <a:xfrm>
            <a:off x="914355" y="1907721"/>
            <a:ext cx="2528256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cs-CZ" b="1" dirty="0" smtClean="0">
              <a:solidFill>
                <a:srgbClr val="3A92B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rgbClr val="3A92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Režim GPS</a:t>
            </a:r>
          </a:p>
          <a:p>
            <a:endParaRPr lang="cs-CZ" b="1" dirty="0">
              <a:solidFill>
                <a:srgbClr val="3A92B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ovéPole 17"/>
          <p:cNvSpPr txBox="1"/>
          <p:nvPr/>
        </p:nvSpPr>
        <p:spPr>
          <a:xfrm>
            <a:off x="8834688" y="1906672"/>
            <a:ext cx="2528256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b="1" dirty="0" smtClean="0">
              <a:solidFill>
                <a:srgbClr val="3A92B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rgbClr val="3A92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Režim GSM</a:t>
            </a:r>
          </a:p>
          <a:p>
            <a:pPr algn="ctr"/>
            <a:endParaRPr lang="cs-CZ" b="1" dirty="0">
              <a:solidFill>
                <a:srgbClr val="3A92B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ovéPole 18"/>
          <p:cNvSpPr txBox="1"/>
          <p:nvPr/>
        </p:nvSpPr>
        <p:spPr>
          <a:xfrm>
            <a:off x="4664005" y="1425984"/>
            <a:ext cx="2941831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Čtení příchozích dat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ovéPole 19"/>
          <p:cNvSpPr txBox="1"/>
          <p:nvPr/>
        </p:nvSpPr>
        <p:spPr>
          <a:xfrm>
            <a:off x="8834688" y="2943456"/>
            <a:ext cx="252825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Odeslání SMS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914355" y="2943456"/>
            <a:ext cx="252825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Obsluha přerušení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ovéPole 21"/>
          <p:cNvSpPr txBox="1"/>
          <p:nvPr/>
        </p:nvSpPr>
        <p:spPr>
          <a:xfrm>
            <a:off x="914355" y="3425193"/>
            <a:ext cx="2528257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Zpracování dat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ovéPole 23"/>
          <p:cNvSpPr txBox="1"/>
          <p:nvPr/>
        </p:nvSpPr>
        <p:spPr>
          <a:xfrm>
            <a:off x="914354" y="3906930"/>
            <a:ext cx="2528257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Validace dat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ovéPole 24"/>
          <p:cNvSpPr txBox="1"/>
          <p:nvPr/>
        </p:nvSpPr>
        <p:spPr>
          <a:xfrm>
            <a:off x="914353" y="4394163"/>
            <a:ext cx="2528257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Přepočet souřadnic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ovéPole 25"/>
          <p:cNvSpPr txBox="1"/>
          <p:nvPr/>
        </p:nvSpPr>
        <p:spPr>
          <a:xfrm>
            <a:off x="4664006" y="2943456"/>
            <a:ext cx="2941831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Kontrola zacyklení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ovéPole 26"/>
          <p:cNvSpPr txBox="1"/>
          <p:nvPr/>
        </p:nvSpPr>
        <p:spPr>
          <a:xfrm>
            <a:off x="4664002" y="3427587"/>
            <a:ext cx="2941831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Kontrola chyb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ovéPole 27"/>
          <p:cNvSpPr txBox="1"/>
          <p:nvPr/>
        </p:nvSpPr>
        <p:spPr>
          <a:xfrm>
            <a:off x="4664004" y="3907149"/>
            <a:ext cx="2941831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Přepínání režimů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ovéPole 28"/>
          <p:cNvSpPr txBox="1"/>
          <p:nvPr/>
        </p:nvSpPr>
        <p:spPr>
          <a:xfrm>
            <a:off x="8827229" y="3425193"/>
            <a:ext cx="252825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Čtení SMS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ovéPole 29"/>
          <p:cNvSpPr txBox="1"/>
          <p:nvPr/>
        </p:nvSpPr>
        <p:spPr>
          <a:xfrm>
            <a:off x="8834688" y="3906930"/>
            <a:ext cx="2528256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Vykonávání SMS požadavků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ovéPole 30"/>
          <p:cNvSpPr txBox="1"/>
          <p:nvPr/>
        </p:nvSpPr>
        <p:spPr>
          <a:xfrm>
            <a:off x="8827229" y="4665048"/>
            <a:ext cx="2528256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Ověření totožnosti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ovéPole 31"/>
          <p:cNvSpPr txBox="1"/>
          <p:nvPr/>
        </p:nvSpPr>
        <p:spPr>
          <a:xfrm>
            <a:off x="3008170" y="260934"/>
            <a:ext cx="2941831" cy="923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cs-CZ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GPS/GSM/GPRS</a:t>
            </a:r>
          </a:p>
          <a:p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ovéPole 32"/>
          <p:cNvSpPr txBox="1"/>
          <p:nvPr/>
        </p:nvSpPr>
        <p:spPr>
          <a:xfrm>
            <a:off x="6238298" y="252576"/>
            <a:ext cx="2941831" cy="923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cs-CZ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Senzor pohybu</a:t>
            </a:r>
          </a:p>
          <a:p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ovéPole 33"/>
          <p:cNvSpPr txBox="1"/>
          <p:nvPr/>
        </p:nvSpPr>
        <p:spPr>
          <a:xfrm>
            <a:off x="4664002" y="4393455"/>
            <a:ext cx="2941831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Fixace senzoru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ovéPole 34"/>
          <p:cNvSpPr txBox="1"/>
          <p:nvPr/>
        </p:nvSpPr>
        <p:spPr>
          <a:xfrm>
            <a:off x="4647041" y="4879761"/>
            <a:ext cx="2941831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Komunikace s PC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ovéPole 35"/>
          <p:cNvSpPr txBox="1"/>
          <p:nvPr/>
        </p:nvSpPr>
        <p:spPr>
          <a:xfrm>
            <a:off x="4647041" y="5359323"/>
            <a:ext cx="2941831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Komunikace mezi režimy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ovéPole 36"/>
          <p:cNvSpPr txBox="1"/>
          <p:nvPr/>
        </p:nvSpPr>
        <p:spPr>
          <a:xfrm>
            <a:off x="4647040" y="6115884"/>
            <a:ext cx="2941831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Řízení hardware</a:t>
            </a:r>
            <a:endParaRPr lang="cs-CZ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Přímá spojnice se šipkou 9"/>
          <p:cNvCxnSpPr/>
          <p:nvPr/>
        </p:nvCxnSpPr>
        <p:spPr>
          <a:xfrm>
            <a:off x="3442610" y="2368337"/>
            <a:ext cx="12044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Přímá spojnice se šipkou 37"/>
          <p:cNvCxnSpPr/>
          <p:nvPr/>
        </p:nvCxnSpPr>
        <p:spPr>
          <a:xfrm>
            <a:off x="7622799" y="2368337"/>
            <a:ext cx="12044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12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2000" cy="685799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7999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4" y="-1"/>
            <a:ext cx="9144000" cy="6858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4" y="-693683"/>
            <a:ext cx="9144000" cy="6858000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491" y="-1589252"/>
            <a:ext cx="12689489" cy="9517116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7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541833" cy="6858000"/>
          </a:xfrm>
          <a:prstGeom prst="rect">
            <a:avLst/>
          </a:prstGeom>
        </p:spPr>
      </p:pic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Děkuji za pozornost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Tomáš Moravec</a:t>
            </a:r>
            <a:endParaRPr lang="cs-CZ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509895"/>
            <a:ext cx="2871982" cy="23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0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158</Words>
  <Application>Microsoft Office PowerPoint</Application>
  <PresentationFormat>Širokoúhlá obrazovka</PresentationFormat>
  <Paragraphs>65</Paragraphs>
  <Slides>7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Motiv Office</vt:lpstr>
      <vt:lpstr>Prezentace aplikace PowerPoint</vt:lpstr>
      <vt:lpstr>Prezentace aplikace PowerPoint</vt:lpstr>
      <vt:lpstr>Blokové zapojení</vt:lpstr>
      <vt:lpstr>Programovací jazyk Wiring</vt:lpstr>
      <vt:lpstr>Prezentace aplikace PowerPoint</vt:lpstr>
      <vt:lpstr>Prezentace aplikace PowerPoint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Koncept nízkonákladového sledovacího zařízení pro osobní automobily</dc:title>
  <dc:creator>Tomáš Moravec</dc:creator>
  <cp:lastModifiedBy>Tomáš Moravec</cp:lastModifiedBy>
  <cp:revision>131</cp:revision>
  <dcterms:created xsi:type="dcterms:W3CDTF">2016-03-09T23:06:00Z</dcterms:created>
  <dcterms:modified xsi:type="dcterms:W3CDTF">2016-04-14T00:01:00Z</dcterms:modified>
</cp:coreProperties>
</file>